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6"/>
  </p:notesMasterIdLst>
  <p:handoutMasterIdLst>
    <p:handoutMasterId r:id="rId7"/>
  </p:handoutMasterIdLst>
  <p:sldIdLst>
    <p:sldId id="256" r:id="rId2"/>
    <p:sldId id="268" r:id="rId3"/>
    <p:sldId id="269" r:id="rId4"/>
    <p:sldId id="26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628AF-2988-4898-BCEA-E6241568D191}" type="doc">
      <dgm:prSet loTypeId="urn:microsoft.com/office/officeart/2005/8/layout/vList5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A745C5-86A3-4D25-B1AA-A179606838DB}">
      <dgm:prSet/>
      <dgm:spPr/>
      <dgm:t>
        <a:bodyPr/>
        <a:lstStyle/>
        <a:p>
          <a:r>
            <a:rPr lang="en-US" dirty="0"/>
            <a:t>Grade earned = A</a:t>
          </a:r>
        </a:p>
      </dgm:t>
    </dgm:pt>
    <dgm:pt modelId="{ABE6A7E3-D309-421B-A6D2-E1EE7BFE08F8}" type="parTrans" cxnId="{6D8A0E96-ADA1-4FF7-817F-5AD23AFBAABF}">
      <dgm:prSet/>
      <dgm:spPr/>
      <dgm:t>
        <a:bodyPr/>
        <a:lstStyle/>
        <a:p>
          <a:endParaRPr lang="en-US"/>
        </a:p>
      </dgm:t>
    </dgm:pt>
    <dgm:pt modelId="{A0D8E55B-F311-4535-B7F7-383D6785C17D}" type="sibTrans" cxnId="{6D8A0E96-ADA1-4FF7-817F-5AD23AFBAABF}">
      <dgm:prSet/>
      <dgm:spPr/>
      <dgm:t>
        <a:bodyPr/>
        <a:lstStyle/>
        <a:p>
          <a:endParaRPr lang="en-US"/>
        </a:p>
      </dgm:t>
    </dgm:pt>
    <dgm:pt modelId="{4B8DE78D-173E-4639-A5A7-642D78756073}">
      <dgm:prSet/>
      <dgm:spPr/>
      <dgm:t>
        <a:bodyPr/>
        <a:lstStyle/>
        <a:p>
          <a:r>
            <a:rPr lang="en-US"/>
            <a:t>100% reimbursed upon completion</a:t>
          </a:r>
        </a:p>
      </dgm:t>
    </dgm:pt>
    <dgm:pt modelId="{2998C627-47BB-40D2-91F8-303D73F3E381}" type="parTrans" cxnId="{2517D512-0C85-4F45-BD3B-04F5BAE6FC05}">
      <dgm:prSet/>
      <dgm:spPr/>
      <dgm:t>
        <a:bodyPr/>
        <a:lstStyle/>
        <a:p>
          <a:endParaRPr lang="en-US"/>
        </a:p>
      </dgm:t>
    </dgm:pt>
    <dgm:pt modelId="{22EA35D9-27AA-4804-8131-AC59B565BF2E}" type="sibTrans" cxnId="{2517D512-0C85-4F45-BD3B-04F5BAE6FC05}">
      <dgm:prSet/>
      <dgm:spPr/>
      <dgm:t>
        <a:bodyPr/>
        <a:lstStyle/>
        <a:p>
          <a:endParaRPr lang="en-US"/>
        </a:p>
      </dgm:t>
    </dgm:pt>
    <dgm:pt modelId="{D2F8AB88-893E-4EBB-B838-D0BFBC82D795}">
      <dgm:prSet/>
      <dgm:spPr/>
      <dgm:t>
        <a:bodyPr/>
        <a:lstStyle/>
        <a:p>
          <a:r>
            <a:rPr lang="en-US" dirty="0"/>
            <a:t>Grade earned = B</a:t>
          </a:r>
        </a:p>
      </dgm:t>
    </dgm:pt>
    <dgm:pt modelId="{5DA1C0AE-5DD6-4364-B0A4-54324C360DB8}" type="parTrans" cxnId="{436F5EB7-667F-4523-B02D-EAD79A4CD379}">
      <dgm:prSet/>
      <dgm:spPr/>
      <dgm:t>
        <a:bodyPr/>
        <a:lstStyle/>
        <a:p>
          <a:endParaRPr lang="en-US"/>
        </a:p>
      </dgm:t>
    </dgm:pt>
    <dgm:pt modelId="{B47BACE8-9317-4A6C-86B0-CC61971C5BB1}" type="sibTrans" cxnId="{436F5EB7-667F-4523-B02D-EAD79A4CD379}">
      <dgm:prSet/>
      <dgm:spPr/>
      <dgm:t>
        <a:bodyPr/>
        <a:lstStyle/>
        <a:p>
          <a:endParaRPr lang="en-US"/>
        </a:p>
      </dgm:t>
    </dgm:pt>
    <dgm:pt modelId="{C6D41649-A764-4919-BF52-31EF795CA4E1}">
      <dgm:prSet/>
      <dgm:spPr/>
      <dgm:t>
        <a:bodyPr/>
        <a:lstStyle/>
        <a:p>
          <a:r>
            <a:rPr lang="en-US"/>
            <a:t>90% reimbursed upon completion</a:t>
          </a:r>
        </a:p>
      </dgm:t>
    </dgm:pt>
    <dgm:pt modelId="{B9DC3FF7-D5C6-4310-8AC2-A63B8F1308CE}" type="parTrans" cxnId="{716BF1F9-3CC9-4F88-AD42-092056515728}">
      <dgm:prSet/>
      <dgm:spPr/>
      <dgm:t>
        <a:bodyPr/>
        <a:lstStyle/>
        <a:p>
          <a:endParaRPr lang="en-US"/>
        </a:p>
      </dgm:t>
    </dgm:pt>
    <dgm:pt modelId="{60417EF7-1F02-4EDA-A804-39C69659337B}" type="sibTrans" cxnId="{716BF1F9-3CC9-4F88-AD42-092056515728}">
      <dgm:prSet/>
      <dgm:spPr/>
      <dgm:t>
        <a:bodyPr/>
        <a:lstStyle/>
        <a:p>
          <a:endParaRPr lang="en-US"/>
        </a:p>
      </dgm:t>
    </dgm:pt>
    <dgm:pt modelId="{031D4218-4A2F-4E72-B1EF-CC5E27F16EE4}">
      <dgm:prSet/>
      <dgm:spPr/>
      <dgm:t>
        <a:bodyPr/>
        <a:lstStyle/>
        <a:p>
          <a:r>
            <a:rPr lang="en-US"/>
            <a:t>Grade earned = C</a:t>
          </a:r>
        </a:p>
      </dgm:t>
    </dgm:pt>
    <dgm:pt modelId="{1BBB047E-33F4-48E1-BCB6-E6135A79E22B}" type="parTrans" cxnId="{05497D10-705B-491B-A608-26A9AC0E2A3A}">
      <dgm:prSet/>
      <dgm:spPr/>
      <dgm:t>
        <a:bodyPr/>
        <a:lstStyle/>
        <a:p>
          <a:endParaRPr lang="en-US"/>
        </a:p>
      </dgm:t>
    </dgm:pt>
    <dgm:pt modelId="{8256A847-6D8A-4B67-B86B-BB277122FFBE}" type="sibTrans" cxnId="{05497D10-705B-491B-A608-26A9AC0E2A3A}">
      <dgm:prSet/>
      <dgm:spPr/>
      <dgm:t>
        <a:bodyPr/>
        <a:lstStyle/>
        <a:p>
          <a:endParaRPr lang="en-US"/>
        </a:p>
      </dgm:t>
    </dgm:pt>
    <dgm:pt modelId="{963490EC-5720-4511-8463-AE104C7CC102}">
      <dgm:prSet/>
      <dgm:spPr/>
      <dgm:t>
        <a:bodyPr/>
        <a:lstStyle/>
        <a:p>
          <a:r>
            <a:rPr lang="en-US" dirty="0"/>
            <a:t>80% reimbursed upon completion</a:t>
          </a:r>
        </a:p>
      </dgm:t>
    </dgm:pt>
    <dgm:pt modelId="{1EBF9463-E611-4374-8886-19E0416EDB41}" type="parTrans" cxnId="{AF88F497-C7F4-475E-B02F-E5C0979D8027}">
      <dgm:prSet/>
      <dgm:spPr/>
      <dgm:t>
        <a:bodyPr/>
        <a:lstStyle/>
        <a:p>
          <a:endParaRPr lang="en-US"/>
        </a:p>
      </dgm:t>
    </dgm:pt>
    <dgm:pt modelId="{C5B30C19-9751-4EDD-B252-6A089F20B7BE}" type="sibTrans" cxnId="{AF88F497-C7F4-475E-B02F-E5C0979D8027}">
      <dgm:prSet/>
      <dgm:spPr/>
      <dgm:t>
        <a:bodyPr/>
        <a:lstStyle/>
        <a:p>
          <a:endParaRPr lang="en-US"/>
        </a:p>
      </dgm:t>
    </dgm:pt>
    <dgm:pt modelId="{184923C6-945D-4AB8-AE55-E82449809EAA}">
      <dgm:prSet/>
      <dgm:spPr/>
      <dgm:t>
        <a:bodyPr/>
        <a:lstStyle/>
        <a:p>
          <a:r>
            <a:rPr lang="en-US" dirty="0"/>
            <a:t>Grade earned = D or F </a:t>
          </a:r>
        </a:p>
      </dgm:t>
    </dgm:pt>
    <dgm:pt modelId="{47D69B68-D331-4717-8342-5CDA277E9D62}" type="parTrans" cxnId="{C5F50F30-4F23-4907-A41F-C18D9258A66A}">
      <dgm:prSet/>
      <dgm:spPr/>
      <dgm:t>
        <a:bodyPr/>
        <a:lstStyle/>
        <a:p>
          <a:endParaRPr lang="en-US"/>
        </a:p>
      </dgm:t>
    </dgm:pt>
    <dgm:pt modelId="{017B70F1-1376-43D2-9371-DD53BA361CDC}" type="sibTrans" cxnId="{C5F50F30-4F23-4907-A41F-C18D9258A66A}">
      <dgm:prSet/>
      <dgm:spPr/>
      <dgm:t>
        <a:bodyPr/>
        <a:lstStyle/>
        <a:p>
          <a:endParaRPr lang="en-US"/>
        </a:p>
      </dgm:t>
    </dgm:pt>
    <dgm:pt modelId="{0C3E16BC-5BB4-4D7E-959E-A922DEFAD279}">
      <dgm:prSet/>
      <dgm:spPr/>
      <dgm:t>
        <a:bodyPr/>
        <a:lstStyle/>
        <a:p>
          <a:r>
            <a:rPr lang="en-US" dirty="0"/>
            <a:t>0%; not reimbursed</a:t>
          </a:r>
        </a:p>
      </dgm:t>
    </dgm:pt>
    <dgm:pt modelId="{B46E9E78-DA66-42A7-8A4F-968425376788}" type="parTrans" cxnId="{48C4FC82-281B-47EA-8417-74BE460EC51F}">
      <dgm:prSet/>
      <dgm:spPr/>
      <dgm:t>
        <a:bodyPr/>
        <a:lstStyle/>
        <a:p>
          <a:endParaRPr lang="en-US"/>
        </a:p>
      </dgm:t>
    </dgm:pt>
    <dgm:pt modelId="{9D109806-8708-49C8-9995-080E6F4340A4}" type="sibTrans" cxnId="{48C4FC82-281B-47EA-8417-74BE460EC51F}">
      <dgm:prSet/>
      <dgm:spPr/>
      <dgm:t>
        <a:bodyPr/>
        <a:lstStyle/>
        <a:p>
          <a:endParaRPr lang="en-US"/>
        </a:p>
      </dgm:t>
    </dgm:pt>
    <dgm:pt modelId="{221512D1-9F24-4131-9768-B72BA4B33FBF}">
      <dgm:prSet/>
      <dgm:spPr/>
      <dgm:t>
        <a:bodyPr/>
        <a:lstStyle/>
        <a:p>
          <a:r>
            <a:rPr lang="en-US" dirty="0"/>
            <a:t>Withdrawn </a:t>
          </a:r>
        </a:p>
      </dgm:t>
    </dgm:pt>
    <dgm:pt modelId="{D637E5D2-E275-4EB3-85DB-65B434DDA379}" type="parTrans" cxnId="{C9FD6069-A7F6-45D0-889C-C19E3D1797FD}">
      <dgm:prSet/>
      <dgm:spPr/>
      <dgm:t>
        <a:bodyPr/>
        <a:lstStyle/>
        <a:p>
          <a:endParaRPr lang="en-US"/>
        </a:p>
      </dgm:t>
    </dgm:pt>
    <dgm:pt modelId="{A5BEC845-EA58-4110-9FFE-15D6A5F32FAE}" type="sibTrans" cxnId="{C9FD6069-A7F6-45D0-889C-C19E3D1797FD}">
      <dgm:prSet/>
      <dgm:spPr/>
      <dgm:t>
        <a:bodyPr/>
        <a:lstStyle/>
        <a:p>
          <a:endParaRPr lang="en-US"/>
        </a:p>
      </dgm:t>
    </dgm:pt>
    <dgm:pt modelId="{30DC8A19-FBA7-4B1B-8EF6-684A1BD697B0}">
      <dgm:prSet/>
      <dgm:spPr/>
      <dgm:t>
        <a:bodyPr/>
        <a:lstStyle/>
        <a:p>
          <a:r>
            <a:rPr lang="en-US" b="0" dirty="0"/>
            <a:t>0%; not reimbursed</a:t>
          </a:r>
        </a:p>
      </dgm:t>
    </dgm:pt>
    <dgm:pt modelId="{1291362E-2CC8-46F7-91F4-E4477473B05B}" type="parTrans" cxnId="{3829B36C-02FA-4AB3-984F-D1C3516AC0DF}">
      <dgm:prSet/>
      <dgm:spPr/>
      <dgm:t>
        <a:bodyPr/>
        <a:lstStyle/>
        <a:p>
          <a:endParaRPr lang="en-US"/>
        </a:p>
      </dgm:t>
    </dgm:pt>
    <dgm:pt modelId="{6B29DC07-0688-40D1-98E3-07AAF88EF297}" type="sibTrans" cxnId="{3829B36C-02FA-4AB3-984F-D1C3516AC0DF}">
      <dgm:prSet/>
      <dgm:spPr/>
      <dgm:t>
        <a:bodyPr/>
        <a:lstStyle/>
        <a:p>
          <a:endParaRPr lang="en-US"/>
        </a:p>
      </dgm:t>
    </dgm:pt>
    <dgm:pt modelId="{D0B1F59F-2A43-497F-8F24-5C23803DA194}" type="pres">
      <dgm:prSet presAssocID="{BD1628AF-2988-4898-BCEA-E6241568D191}" presName="Name0" presStyleCnt="0">
        <dgm:presLayoutVars>
          <dgm:dir/>
          <dgm:animLvl val="lvl"/>
          <dgm:resizeHandles val="exact"/>
        </dgm:presLayoutVars>
      </dgm:prSet>
      <dgm:spPr/>
    </dgm:pt>
    <dgm:pt modelId="{03025FD4-8B4A-47E2-BDEE-41B273AAAD32}" type="pres">
      <dgm:prSet presAssocID="{2BA745C5-86A3-4D25-B1AA-A179606838DB}" presName="linNode" presStyleCnt="0"/>
      <dgm:spPr/>
    </dgm:pt>
    <dgm:pt modelId="{B9DCAFAE-8ABE-4CB4-95A3-E24E776D5AB4}" type="pres">
      <dgm:prSet presAssocID="{2BA745C5-86A3-4D25-B1AA-A179606838D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0E15D622-81FA-49CD-9618-2D1E5D1DEEDC}" type="pres">
      <dgm:prSet presAssocID="{2BA745C5-86A3-4D25-B1AA-A179606838DB}" presName="descendantText" presStyleLbl="alignAccFollowNode1" presStyleIdx="0" presStyleCnt="5">
        <dgm:presLayoutVars>
          <dgm:bulletEnabled val="1"/>
        </dgm:presLayoutVars>
      </dgm:prSet>
      <dgm:spPr/>
    </dgm:pt>
    <dgm:pt modelId="{B3E31B42-3ED0-49C1-A8E3-1AABAE4B32F5}" type="pres">
      <dgm:prSet presAssocID="{A0D8E55B-F311-4535-B7F7-383D6785C17D}" presName="sp" presStyleCnt="0"/>
      <dgm:spPr/>
    </dgm:pt>
    <dgm:pt modelId="{F69374CC-32C8-4495-A8F9-601320873891}" type="pres">
      <dgm:prSet presAssocID="{D2F8AB88-893E-4EBB-B838-D0BFBC82D795}" presName="linNode" presStyleCnt="0"/>
      <dgm:spPr/>
    </dgm:pt>
    <dgm:pt modelId="{CF62D8E9-8EBB-4E0D-AAA7-4E3CD65BE040}" type="pres">
      <dgm:prSet presAssocID="{D2F8AB88-893E-4EBB-B838-D0BFBC82D795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6FBFEB2A-C62D-4EDE-9E37-81ABEC81830D}" type="pres">
      <dgm:prSet presAssocID="{D2F8AB88-893E-4EBB-B838-D0BFBC82D795}" presName="descendantText" presStyleLbl="alignAccFollowNode1" presStyleIdx="1" presStyleCnt="5">
        <dgm:presLayoutVars>
          <dgm:bulletEnabled val="1"/>
        </dgm:presLayoutVars>
      </dgm:prSet>
      <dgm:spPr/>
    </dgm:pt>
    <dgm:pt modelId="{29031450-B147-4E7B-9E59-38AF7AA04240}" type="pres">
      <dgm:prSet presAssocID="{B47BACE8-9317-4A6C-86B0-CC61971C5BB1}" presName="sp" presStyleCnt="0"/>
      <dgm:spPr/>
    </dgm:pt>
    <dgm:pt modelId="{703F7992-94AF-4914-A7A4-DBEB48D1CEFD}" type="pres">
      <dgm:prSet presAssocID="{031D4218-4A2F-4E72-B1EF-CC5E27F16EE4}" presName="linNode" presStyleCnt="0"/>
      <dgm:spPr/>
    </dgm:pt>
    <dgm:pt modelId="{6D6A1F5C-D549-443B-8C0A-05EDDD121EB2}" type="pres">
      <dgm:prSet presAssocID="{031D4218-4A2F-4E72-B1EF-CC5E27F16EE4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50601BAA-F8DD-43AD-AF58-CD65F2951715}" type="pres">
      <dgm:prSet presAssocID="{031D4218-4A2F-4E72-B1EF-CC5E27F16EE4}" presName="descendantText" presStyleLbl="alignAccFollowNode1" presStyleIdx="2" presStyleCnt="5">
        <dgm:presLayoutVars>
          <dgm:bulletEnabled val="1"/>
        </dgm:presLayoutVars>
      </dgm:prSet>
      <dgm:spPr/>
    </dgm:pt>
    <dgm:pt modelId="{8DBD3281-7A6C-4EF3-9521-A591D0E325AE}" type="pres">
      <dgm:prSet presAssocID="{8256A847-6D8A-4B67-B86B-BB277122FFBE}" presName="sp" presStyleCnt="0"/>
      <dgm:spPr/>
    </dgm:pt>
    <dgm:pt modelId="{ADDE59D2-0CA7-4C9C-AC74-EB4F17F1CB90}" type="pres">
      <dgm:prSet presAssocID="{184923C6-945D-4AB8-AE55-E82449809EAA}" presName="linNode" presStyleCnt="0"/>
      <dgm:spPr/>
    </dgm:pt>
    <dgm:pt modelId="{ED9F04E4-91D8-4E12-AF30-1D897813F449}" type="pres">
      <dgm:prSet presAssocID="{184923C6-945D-4AB8-AE55-E82449809EAA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592A2AED-70DF-4357-8A94-072C6182EB6A}" type="pres">
      <dgm:prSet presAssocID="{184923C6-945D-4AB8-AE55-E82449809EAA}" presName="descendantText" presStyleLbl="alignAccFollowNode1" presStyleIdx="3" presStyleCnt="5">
        <dgm:presLayoutVars>
          <dgm:bulletEnabled val="1"/>
        </dgm:presLayoutVars>
      </dgm:prSet>
      <dgm:spPr/>
    </dgm:pt>
    <dgm:pt modelId="{0A23C431-0AB7-4DE0-9B13-85164E4999B3}" type="pres">
      <dgm:prSet presAssocID="{017B70F1-1376-43D2-9371-DD53BA361CDC}" presName="sp" presStyleCnt="0"/>
      <dgm:spPr/>
    </dgm:pt>
    <dgm:pt modelId="{35E30B27-22B8-4DEE-AD44-8E8E83C7A218}" type="pres">
      <dgm:prSet presAssocID="{221512D1-9F24-4131-9768-B72BA4B33FBF}" presName="linNode" presStyleCnt="0"/>
      <dgm:spPr/>
    </dgm:pt>
    <dgm:pt modelId="{4FEC5ECE-0883-4355-8CF9-0D41ECB4B3A8}" type="pres">
      <dgm:prSet presAssocID="{221512D1-9F24-4131-9768-B72BA4B33FBF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BCF6DA0A-932D-448F-959A-7887CFAD292A}" type="pres">
      <dgm:prSet presAssocID="{221512D1-9F24-4131-9768-B72BA4B33FBF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7F96240E-91B3-4C76-A15F-9A8D102E6592}" type="presOf" srcId="{C6D41649-A764-4919-BF52-31EF795CA4E1}" destId="{6FBFEB2A-C62D-4EDE-9E37-81ABEC81830D}" srcOrd="0" destOrd="0" presId="urn:microsoft.com/office/officeart/2005/8/layout/vList5"/>
    <dgm:cxn modelId="{05497D10-705B-491B-A608-26A9AC0E2A3A}" srcId="{BD1628AF-2988-4898-BCEA-E6241568D191}" destId="{031D4218-4A2F-4E72-B1EF-CC5E27F16EE4}" srcOrd="2" destOrd="0" parTransId="{1BBB047E-33F4-48E1-BCB6-E6135A79E22B}" sibTransId="{8256A847-6D8A-4B67-B86B-BB277122FFBE}"/>
    <dgm:cxn modelId="{32A98711-905F-4DCD-8AB0-245CE1C0CBE7}" type="presOf" srcId="{4B8DE78D-173E-4639-A5A7-642D78756073}" destId="{0E15D622-81FA-49CD-9618-2D1E5D1DEEDC}" srcOrd="0" destOrd="0" presId="urn:microsoft.com/office/officeart/2005/8/layout/vList5"/>
    <dgm:cxn modelId="{2517D512-0C85-4F45-BD3B-04F5BAE6FC05}" srcId="{2BA745C5-86A3-4D25-B1AA-A179606838DB}" destId="{4B8DE78D-173E-4639-A5A7-642D78756073}" srcOrd="0" destOrd="0" parTransId="{2998C627-47BB-40D2-91F8-303D73F3E381}" sibTransId="{22EA35D9-27AA-4804-8131-AC59B565BF2E}"/>
    <dgm:cxn modelId="{C5F50F30-4F23-4907-A41F-C18D9258A66A}" srcId="{BD1628AF-2988-4898-BCEA-E6241568D191}" destId="{184923C6-945D-4AB8-AE55-E82449809EAA}" srcOrd="3" destOrd="0" parTransId="{47D69B68-D331-4717-8342-5CDA277E9D62}" sibTransId="{017B70F1-1376-43D2-9371-DD53BA361CDC}"/>
    <dgm:cxn modelId="{CCC1EA33-847A-4B53-8ED4-B32A3CEE31B0}" type="presOf" srcId="{031D4218-4A2F-4E72-B1EF-CC5E27F16EE4}" destId="{6D6A1F5C-D549-443B-8C0A-05EDDD121EB2}" srcOrd="0" destOrd="0" presId="urn:microsoft.com/office/officeart/2005/8/layout/vList5"/>
    <dgm:cxn modelId="{330BAB46-84C7-4B1E-B084-6BBDF1B78D88}" type="presOf" srcId="{2BA745C5-86A3-4D25-B1AA-A179606838DB}" destId="{B9DCAFAE-8ABE-4CB4-95A3-E24E776D5AB4}" srcOrd="0" destOrd="0" presId="urn:microsoft.com/office/officeart/2005/8/layout/vList5"/>
    <dgm:cxn modelId="{C9FD6069-A7F6-45D0-889C-C19E3D1797FD}" srcId="{BD1628AF-2988-4898-BCEA-E6241568D191}" destId="{221512D1-9F24-4131-9768-B72BA4B33FBF}" srcOrd="4" destOrd="0" parTransId="{D637E5D2-E275-4EB3-85DB-65B434DDA379}" sibTransId="{A5BEC845-EA58-4110-9FFE-15D6A5F32FAE}"/>
    <dgm:cxn modelId="{3829B36C-02FA-4AB3-984F-D1C3516AC0DF}" srcId="{221512D1-9F24-4131-9768-B72BA4B33FBF}" destId="{30DC8A19-FBA7-4B1B-8EF6-684A1BD697B0}" srcOrd="0" destOrd="0" parTransId="{1291362E-2CC8-46F7-91F4-E4477473B05B}" sibTransId="{6B29DC07-0688-40D1-98E3-07AAF88EF297}"/>
    <dgm:cxn modelId="{F2327152-9421-475B-914E-3CD9B85B986E}" type="presOf" srcId="{963490EC-5720-4511-8463-AE104C7CC102}" destId="{50601BAA-F8DD-43AD-AF58-CD65F2951715}" srcOrd="0" destOrd="0" presId="urn:microsoft.com/office/officeart/2005/8/layout/vList5"/>
    <dgm:cxn modelId="{1CC7A77D-397C-4577-8B3C-8B439237B69C}" type="presOf" srcId="{0C3E16BC-5BB4-4D7E-959E-A922DEFAD279}" destId="{592A2AED-70DF-4357-8A94-072C6182EB6A}" srcOrd="0" destOrd="0" presId="urn:microsoft.com/office/officeart/2005/8/layout/vList5"/>
    <dgm:cxn modelId="{08173481-AFBA-495E-A814-3539A0EB4992}" type="presOf" srcId="{BD1628AF-2988-4898-BCEA-E6241568D191}" destId="{D0B1F59F-2A43-497F-8F24-5C23803DA194}" srcOrd="0" destOrd="0" presId="urn:microsoft.com/office/officeart/2005/8/layout/vList5"/>
    <dgm:cxn modelId="{48C4FC82-281B-47EA-8417-74BE460EC51F}" srcId="{184923C6-945D-4AB8-AE55-E82449809EAA}" destId="{0C3E16BC-5BB4-4D7E-959E-A922DEFAD279}" srcOrd="0" destOrd="0" parTransId="{B46E9E78-DA66-42A7-8A4F-968425376788}" sibTransId="{9D109806-8708-49C8-9995-080E6F4340A4}"/>
    <dgm:cxn modelId="{0E575F8D-A477-4DAC-BC9C-CDC304840934}" type="presOf" srcId="{D2F8AB88-893E-4EBB-B838-D0BFBC82D795}" destId="{CF62D8E9-8EBB-4E0D-AAA7-4E3CD65BE040}" srcOrd="0" destOrd="0" presId="urn:microsoft.com/office/officeart/2005/8/layout/vList5"/>
    <dgm:cxn modelId="{6D8A0E96-ADA1-4FF7-817F-5AD23AFBAABF}" srcId="{BD1628AF-2988-4898-BCEA-E6241568D191}" destId="{2BA745C5-86A3-4D25-B1AA-A179606838DB}" srcOrd="0" destOrd="0" parTransId="{ABE6A7E3-D309-421B-A6D2-E1EE7BFE08F8}" sibTransId="{A0D8E55B-F311-4535-B7F7-383D6785C17D}"/>
    <dgm:cxn modelId="{AF88F497-C7F4-475E-B02F-E5C0979D8027}" srcId="{031D4218-4A2F-4E72-B1EF-CC5E27F16EE4}" destId="{963490EC-5720-4511-8463-AE104C7CC102}" srcOrd="0" destOrd="0" parTransId="{1EBF9463-E611-4374-8886-19E0416EDB41}" sibTransId="{C5B30C19-9751-4EDD-B252-6A089F20B7BE}"/>
    <dgm:cxn modelId="{0958F9AD-C99B-4F5A-B6FC-C4CEB826488C}" type="presOf" srcId="{30DC8A19-FBA7-4B1B-8EF6-684A1BD697B0}" destId="{BCF6DA0A-932D-448F-959A-7887CFAD292A}" srcOrd="0" destOrd="0" presId="urn:microsoft.com/office/officeart/2005/8/layout/vList5"/>
    <dgm:cxn modelId="{436F5EB7-667F-4523-B02D-EAD79A4CD379}" srcId="{BD1628AF-2988-4898-BCEA-E6241568D191}" destId="{D2F8AB88-893E-4EBB-B838-D0BFBC82D795}" srcOrd="1" destOrd="0" parTransId="{5DA1C0AE-5DD6-4364-B0A4-54324C360DB8}" sibTransId="{B47BACE8-9317-4A6C-86B0-CC61971C5BB1}"/>
    <dgm:cxn modelId="{78DFA5D1-3ED4-42C7-BD20-41C025B62A44}" type="presOf" srcId="{184923C6-945D-4AB8-AE55-E82449809EAA}" destId="{ED9F04E4-91D8-4E12-AF30-1D897813F449}" srcOrd="0" destOrd="0" presId="urn:microsoft.com/office/officeart/2005/8/layout/vList5"/>
    <dgm:cxn modelId="{7B8F45DF-5B52-42EA-B1EE-3E4B35311308}" type="presOf" srcId="{221512D1-9F24-4131-9768-B72BA4B33FBF}" destId="{4FEC5ECE-0883-4355-8CF9-0D41ECB4B3A8}" srcOrd="0" destOrd="0" presId="urn:microsoft.com/office/officeart/2005/8/layout/vList5"/>
    <dgm:cxn modelId="{716BF1F9-3CC9-4F88-AD42-092056515728}" srcId="{D2F8AB88-893E-4EBB-B838-D0BFBC82D795}" destId="{C6D41649-A764-4919-BF52-31EF795CA4E1}" srcOrd="0" destOrd="0" parTransId="{B9DC3FF7-D5C6-4310-8AC2-A63B8F1308CE}" sibTransId="{60417EF7-1F02-4EDA-A804-39C69659337B}"/>
    <dgm:cxn modelId="{FC48EBD8-5CA9-4883-BA1B-0A3AA5859EB6}" type="presParOf" srcId="{D0B1F59F-2A43-497F-8F24-5C23803DA194}" destId="{03025FD4-8B4A-47E2-BDEE-41B273AAAD32}" srcOrd="0" destOrd="0" presId="urn:microsoft.com/office/officeart/2005/8/layout/vList5"/>
    <dgm:cxn modelId="{7CE7FA77-5CE4-40C7-93D9-34254224823C}" type="presParOf" srcId="{03025FD4-8B4A-47E2-BDEE-41B273AAAD32}" destId="{B9DCAFAE-8ABE-4CB4-95A3-E24E776D5AB4}" srcOrd="0" destOrd="0" presId="urn:microsoft.com/office/officeart/2005/8/layout/vList5"/>
    <dgm:cxn modelId="{A2D92F4A-6915-4706-9825-878848C7C2B2}" type="presParOf" srcId="{03025FD4-8B4A-47E2-BDEE-41B273AAAD32}" destId="{0E15D622-81FA-49CD-9618-2D1E5D1DEEDC}" srcOrd="1" destOrd="0" presId="urn:microsoft.com/office/officeart/2005/8/layout/vList5"/>
    <dgm:cxn modelId="{954CDD07-BE56-4960-B81F-6B7963B144E6}" type="presParOf" srcId="{D0B1F59F-2A43-497F-8F24-5C23803DA194}" destId="{B3E31B42-3ED0-49C1-A8E3-1AABAE4B32F5}" srcOrd="1" destOrd="0" presId="urn:microsoft.com/office/officeart/2005/8/layout/vList5"/>
    <dgm:cxn modelId="{E5A9CB71-8D5E-43D3-A2A4-43B7B02384F6}" type="presParOf" srcId="{D0B1F59F-2A43-497F-8F24-5C23803DA194}" destId="{F69374CC-32C8-4495-A8F9-601320873891}" srcOrd="2" destOrd="0" presId="urn:microsoft.com/office/officeart/2005/8/layout/vList5"/>
    <dgm:cxn modelId="{9181BDBC-FDB2-4B80-8E87-524FAB8713A0}" type="presParOf" srcId="{F69374CC-32C8-4495-A8F9-601320873891}" destId="{CF62D8E9-8EBB-4E0D-AAA7-4E3CD65BE040}" srcOrd="0" destOrd="0" presId="urn:microsoft.com/office/officeart/2005/8/layout/vList5"/>
    <dgm:cxn modelId="{19CC510A-F936-4BCB-A0D3-2921831A558F}" type="presParOf" srcId="{F69374CC-32C8-4495-A8F9-601320873891}" destId="{6FBFEB2A-C62D-4EDE-9E37-81ABEC81830D}" srcOrd="1" destOrd="0" presId="urn:microsoft.com/office/officeart/2005/8/layout/vList5"/>
    <dgm:cxn modelId="{54FE6F50-6098-44DF-8A6A-51766829062E}" type="presParOf" srcId="{D0B1F59F-2A43-497F-8F24-5C23803DA194}" destId="{29031450-B147-4E7B-9E59-38AF7AA04240}" srcOrd="3" destOrd="0" presId="urn:microsoft.com/office/officeart/2005/8/layout/vList5"/>
    <dgm:cxn modelId="{BA1CD545-5B60-415F-902B-0C45395E058D}" type="presParOf" srcId="{D0B1F59F-2A43-497F-8F24-5C23803DA194}" destId="{703F7992-94AF-4914-A7A4-DBEB48D1CEFD}" srcOrd="4" destOrd="0" presId="urn:microsoft.com/office/officeart/2005/8/layout/vList5"/>
    <dgm:cxn modelId="{3294A168-E798-408A-94B6-B263223BB7E4}" type="presParOf" srcId="{703F7992-94AF-4914-A7A4-DBEB48D1CEFD}" destId="{6D6A1F5C-D549-443B-8C0A-05EDDD121EB2}" srcOrd="0" destOrd="0" presId="urn:microsoft.com/office/officeart/2005/8/layout/vList5"/>
    <dgm:cxn modelId="{98FD44C2-B227-4DAD-AD6A-068D13A4AC97}" type="presParOf" srcId="{703F7992-94AF-4914-A7A4-DBEB48D1CEFD}" destId="{50601BAA-F8DD-43AD-AF58-CD65F2951715}" srcOrd="1" destOrd="0" presId="urn:microsoft.com/office/officeart/2005/8/layout/vList5"/>
    <dgm:cxn modelId="{F61CCB05-666B-48C0-816B-DC80388596EA}" type="presParOf" srcId="{D0B1F59F-2A43-497F-8F24-5C23803DA194}" destId="{8DBD3281-7A6C-4EF3-9521-A591D0E325AE}" srcOrd="5" destOrd="0" presId="urn:microsoft.com/office/officeart/2005/8/layout/vList5"/>
    <dgm:cxn modelId="{A7DC633C-DEF4-4859-A597-B1FCE0A8A929}" type="presParOf" srcId="{D0B1F59F-2A43-497F-8F24-5C23803DA194}" destId="{ADDE59D2-0CA7-4C9C-AC74-EB4F17F1CB90}" srcOrd="6" destOrd="0" presId="urn:microsoft.com/office/officeart/2005/8/layout/vList5"/>
    <dgm:cxn modelId="{F7993553-C9E9-49A3-8620-8A285A1C50BE}" type="presParOf" srcId="{ADDE59D2-0CA7-4C9C-AC74-EB4F17F1CB90}" destId="{ED9F04E4-91D8-4E12-AF30-1D897813F449}" srcOrd="0" destOrd="0" presId="urn:microsoft.com/office/officeart/2005/8/layout/vList5"/>
    <dgm:cxn modelId="{351FC62C-6B8B-4172-8F59-13B9C0F8522A}" type="presParOf" srcId="{ADDE59D2-0CA7-4C9C-AC74-EB4F17F1CB90}" destId="{592A2AED-70DF-4357-8A94-072C6182EB6A}" srcOrd="1" destOrd="0" presId="urn:microsoft.com/office/officeart/2005/8/layout/vList5"/>
    <dgm:cxn modelId="{11D27F01-7177-476A-B5AA-301E9A4DA493}" type="presParOf" srcId="{D0B1F59F-2A43-497F-8F24-5C23803DA194}" destId="{0A23C431-0AB7-4DE0-9B13-85164E4999B3}" srcOrd="7" destOrd="0" presId="urn:microsoft.com/office/officeart/2005/8/layout/vList5"/>
    <dgm:cxn modelId="{FF53AF03-8527-419E-9FF3-A31F9D3EFB7D}" type="presParOf" srcId="{D0B1F59F-2A43-497F-8F24-5C23803DA194}" destId="{35E30B27-22B8-4DEE-AD44-8E8E83C7A218}" srcOrd="8" destOrd="0" presId="urn:microsoft.com/office/officeart/2005/8/layout/vList5"/>
    <dgm:cxn modelId="{F1F9CCDD-DADD-45CB-BE35-E03B770B209A}" type="presParOf" srcId="{35E30B27-22B8-4DEE-AD44-8E8E83C7A218}" destId="{4FEC5ECE-0883-4355-8CF9-0D41ECB4B3A8}" srcOrd="0" destOrd="0" presId="urn:microsoft.com/office/officeart/2005/8/layout/vList5"/>
    <dgm:cxn modelId="{A051390C-417C-456B-ACCF-AC20E04474FE}" type="presParOf" srcId="{35E30B27-22B8-4DEE-AD44-8E8E83C7A218}" destId="{BCF6DA0A-932D-448F-959A-7887CFAD292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5D622-81FA-49CD-9618-2D1E5D1DEEDC}">
      <dsp:nvSpPr>
        <dsp:cNvPr id="0" name=""/>
        <dsp:cNvSpPr/>
      </dsp:nvSpPr>
      <dsp:spPr>
        <a:xfrm rot="5400000">
          <a:off x="2546885" y="-964362"/>
          <a:ext cx="596517" cy="267778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100% reimbursed upon completion</a:t>
          </a:r>
        </a:p>
      </dsp:txBody>
      <dsp:txXfrm rot="-5400000">
        <a:off x="1506253" y="105390"/>
        <a:ext cx="2648662" cy="538277"/>
      </dsp:txXfrm>
    </dsp:sp>
    <dsp:sp modelId="{B9DCAFAE-8ABE-4CB4-95A3-E24E776D5AB4}">
      <dsp:nvSpPr>
        <dsp:cNvPr id="0" name=""/>
        <dsp:cNvSpPr/>
      </dsp:nvSpPr>
      <dsp:spPr>
        <a:xfrm>
          <a:off x="0" y="1705"/>
          <a:ext cx="1506252" cy="74564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Grade earned = A</a:t>
          </a:r>
        </a:p>
      </dsp:txBody>
      <dsp:txXfrm>
        <a:off x="36399" y="38104"/>
        <a:ext cx="1433454" cy="672848"/>
      </dsp:txXfrm>
    </dsp:sp>
    <dsp:sp modelId="{6FBFEB2A-C62D-4EDE-9E37-81ABEC81830D}">
      <dsp:nvSpPr>
        <dsp:cNvPr id="0" name=""/>
        <dsp:cNvSpPr/>
      </dsp:nvSpPr>
      <dsp:spPr>
        <a:xfrm rot="5400000">
          <a:off x="2546885" y="-181433"/>
          <a:ext cx="596517" cy="267778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90% reimbursed upon completion</a:t>
          </a:r>
        </a:p>
      </dsp:txBody>
      <dsp:txXfrm rot="-5400000">
        <a:off x="1506253" y="888319"/>
        <a:ext cx="2648662" cy="538277"/>
      </dsp:txXfrm>
    </dsp:sp>
    <dsp:sp modelId="{CF62D8E9-8EBB-4E0D-AAA7-4E3CD65BE040}">
      <dsp:nvSpPr>
        <dsp:cNvPr id="0" name=""/>
        <dsp:cNvSpPr/>
      </dsp:nvSpPr>
      <dsp:spPr>
        <a:xfrm>
          <a:off x="0" y="784634"/>
          <a:ext cx="1506252" cy="74564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Grade earned = B</a:t>
          </a:r>
        </a:p>
      </dsp:txBody>
      <dsp:txXfrm>
        <a:off x="36399" y="821033"/>
        <a:ext cx="1433454" cy="672848"/>
      </dsp:txXfrm>
    </dsp:sp>
    <dsp:sp modelId="{50601BAA-F8DD-43AD-AF58-CD65F2951715}">
      <dsp:nvSpPr>
        <dsp:cNvPr id="0" name=""/>
        <dsp:cNvSpPr/>
      </dsp:nvSpPr>
      <dsp:spPr>
        <a:xfrm rot="5400000">
          <a:off x="2546885" y="601494"/>
          <a:ext cx="596517" cy="267778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80% reimbursed upon completion</a:t>
          </a:r>
        </a:p>
      </dsp:txBody>
      <dsp:txXfrm rot="-5400000">
        <a:off x="1506253" y="1671246"/>
        <a:ext cx="2648662" cy="538277"/>
      </dsp:txXfrm>
    </dsp:sp>
    <dsp:sp modelId="{6D6A1F5C-D549-443B-8C0A-05EDDD121EB2}">
      <dsp:nvSpPr>
        <dsp:cNvPr id="0" name=""/>
        <dsp:cNvSpPr/>
      </dsp:nvSpPr>
      <dsp:spPr>
        <a:xfrm>
          <a:off x="0" y="1567562"/>
          <a:ext cx="1506252" cy="74564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Grade earned = C</a:t>
          </a:r>
        </a:p>
      </dsp:txBody>
      <dsp:txXfrm>
        <a:off x="36399" y="1603961"/>
        <a:ext cx="1433454" cy="672848"/>
      </dsp:txXfrm>
    </dsp:sp>
    <dsp:sp modelId="{592A2AED-70DF-4357-8A94-072C6182EB6A}">
      <dsp:nvSpPr>
        <dsp:cNvPr id="0" name=""/>
        <dsp:cNvSpPr/>
      </dsp:nvSpPr>
      <dsp:spPr>
        <a:xfrm rot="5400000">
          <a:off x="2546885" y="1384423"/>
          <a:ext cx="596517" cy="267778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0%; not reimbursed</a:t>
          </a:r>
        </a:p>
      </dsp:txBody>
      <dsp:txXfrm rot="-5400000">
        <a:off x="1506253" y="2454175"/>
        <a:ext cx="2648662" cy="538277"/>
      </dsp:txXfrm>
    </dsp:sp>
    <dsp:sp modelId="{ED9F04E4-91D8-4E12-AF30-1D897813F449}">
      <dsp:nvSpPr>
        <dsp:cNvPr id="0" name=""/>
        <dsp:cNvSpPr/>
      </dsp:nvSpPr>
      <dsp:spPr>
        <a:xfrm>
          <a:off x="0" y="2350491"/>
          <a:ext cx="1506252" cy="74564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Grade earned = D or F </a:t>
          </a:r>
        </a:p>
      </dsp:txBody>
      <dsp:txXfrm>
        <a:off x="36399" y="2386890"/>
        <a:ext cx="1433454" cy="672848"/>
      </dsp:txXfrm>
    </dsp:sp>
    <dsp:sp modelId="{BCF6DA0A-932D-448F-959A-7887CFAD292A}">
      <dsp:nvSpPr>
        <dsp:cNvPr id="0" name=""/>
        <dsp:cNvSpPr/>
      </dsp:nvSpPr>
      <dsp:spPr>
        <a:xfrm rot="5400000">
          <a:off x="2546885" y="2167352"/>
          <a:ext cx="596517" cy="2677782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kern="1200" dirty="0"/>
            <a:t>0%; not reimbursed</a:t>
          </a:r>
        </a:p>
      </dsp:txBody>
      <dsp:txXfrm rot="-5400000">
        <a:off x="1506253" y="3237104"/>
        <a:ext cx="2648662" cy="538277"/>
      </dsp:txXfrm>
    </dsp:sp>
    <dsp:sp modelId="{4FEC5ECE-0883-4355-8CF9-0D41ECB4B3A8}">
      <dsp:nvSpPr>
        <dsp:cNvPr id="0" name=""/>
        <dsp:cNvSpPr/>
      </dsp:nvSpPr>
      <dsp:spPr>
        <a:xfrm>
          <a:off x="0" y="3133420"/>
          <a:ext cx="1506252" cy="745646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Withdrawn </a:t>
          </a:r>
        </a:p>
      </dsp:txBody>
      <dsp:txXfrm>
        <a:off x="36399" y="3169819"/>
        <a:ext cx="1433454" cy="672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2F8266-99D5-4C68-89DB-B3C2BAD61F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83472-AC69-480E-AAB2-D5DFEE97F4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29541-DA1C-4A67-BDB9-E9920F6D69DE}" type="datetime1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B6726B-BAAC-4750-B2D8-A48B2125C9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skills_ppt03_h1TuitionNew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BD73A-C288-4FD8-BE77-2689275706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E1BB3-821B-4060-ACA0-D2FC2CCF3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2354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EA237-76E1-42DF-8BE0-9B623FB59D88}" type="datetime1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skills_ppt03_h1TuitionNew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C9487-A7AB-447E-A740-E74EF216C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9443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B27BD-0F3F-45B5-95B3-C33E3C9958C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4206E8-5E15-4D7A-A315-9A829BB9DD2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D613634-95EC-4075-8A71-A54501A63453}" type="datetime1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78DE7-5A8A-4E7F-80F8-5C23242B9D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skills_ppt03_h1TuitionNew</a:t>
            </a:r>
          </a:p>
        </p:txBody>
      </p:sp>
    </p:spTree>
    <p:extLst>
      <p:ext uri="{BB962C8B-B14F-4D97-AF65-F5344CB8AC3E}">
        <p14:creationId xmlns:p14="http://schemas.microsoft.com/office/powerpoint/2010/main" val="3543880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73A5D-43FE-41B9-833F-4F25B710E98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AE134-0318-4567-8DBE-0AA3B5EC5AE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8D78758-3E73-4343-BA26-DD68F60A57C4}" type="datetime1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B3890-7A26-47CF-95A2-4891431F53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skills_ppt03_h1TuitionNew</a:t>
            </a:r>
          </a:p>
        </p:txBody>
      </p:sp>
    </p:spTree>
    <p:extLst>
      <p:ext uri="{BB962C8B-B14F-4D97-AF65-F5344CB8AC3E}">
        <p14:creationId xmlns:p14="http://schemas.microsoft.com/office/powerpoint/2010/main" val="2910372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9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98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4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4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69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27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6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9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0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87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30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8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526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6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62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6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090FA-724A-4A5A-9C35-1B39952B9963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0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publicdomainpictures.net/en/view-image.php?image=19527&amp;picture=book-textbook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4.xml"/><Relationship Id="rId7" Type="http://schemas.openxmlformats.org/officeDocument/2006/relationships/diagramColors" Target="../diagrams/colors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74CD-872B-4AB4-8FBD-0FB4DA1AE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440" y="2404534"/>
            <a:ext cx="9245599" cy="1646302"/>
          </a:xfrm>
        </p:spPr>
        <p:txBody>
          <a:bodyPr/>
          <a:lstStyle/>
          <a:p>
            <a:r>
              <a:rPr lang="en-US" dirty="0"/>
              <a:t>Tuition Reimbursement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6D41C-38A8-4213-8B86-59A513B07C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Aspen Falls Employee Benefit</a:t>
            </a:r>
          </a:p>
        </p:txBody>
      </p:sp>
    </p:spTree>
    <p:extLst>
      <p:ext uri="{BB962C8B-B14F-4D97-AF65-F5344CB8AC3E}">
        <p14:creationId xmlns:p14="http://schemas.microsoft.com/office/powerpoint/2010/main" val="110820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++8cMbPoo8/hYPNOsTEQ2/5I2T/n+LtSIiicrOo1Vt8=-~4CIUFet6drNdh9WQI+/8P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I4cnMVR49vostOtmOIUBClv4PkvOHUdY7Rh6dgF1mw=-~r+V6T1LKvk6qHgyttbxWC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Eligible Courses</a:t>
            </a:r>
          </a:p>
        </p:txBody>
      </p:sp>
      <p:sp>
        <p:nvSpPr>
          <p:cNvPr id="4" name="Content Placeholder 3" descr="wy4FclrZA4+ERVfh2Ol77UdihzhfyZsa/CiLsVVAUvM=-~1lyuEqVW1qlrYU2OOIfRpA==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Must have manager approval before enrolling</a:t>
            </a:r>
          </a:p>
          <a:p>
            <a:r>
              <a:rPr lang="en-US" dirty="0"/>
              <a:t>Must be job specific</a:t>
            </a:r>
          </a:p>
          <a:p>
            <a:r>
              <a:rPr lang="en-US" dirty="0"/>
              <a:t>Passing grade required</a:t>
            </a:r>
          </a:p>
          <a:p>
            <a:r>
              <a:rPr lang="en-US" dirty="0"/>
              <a:t>Accredited colleges only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E620F9-F609-45EE-867D-82393E245D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70670" y="2066321"/>
            <a:ext cx="5520907" cy="3657600"/>
          </a:xfrm>
          <a:prstGeom prst="round2Diag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1D1BB3-09F7-416A-BBC6-724E68E67049}"/>
              </a:ext>
            </a:extLst>
          </p:cNvPr>
          <p:cNvSpPr/>
          <p:nvPr/>
        </p:nvSpPr>
        <p:spPr>
          <a:xfrm>
            <a:off x="6400800" y="5943600"/>
            <a:ext cx="3375283" cy="369332"/>
          </a:xfrm>
          <a:prstGeom prst="rect">
            <a:avLst/>
          </a:prstGeom>
        </p:spPr>
        <p:txBody>
          <a:bodyPr wrap="none" lIns="45720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Earn your college degree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dTzv3jBE0YW8X0RBscM/s4mBCfanxHor8z4EnrMwPvU=-~1qr7fWnyb5GbFQix3m8/j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8jozJzk1Tph/bzp3H9qnY8S7ZrUh1Lm6TYMkL17EbNY=-~8gF5xj3mP1/MSyizCE6bo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Reimbursement Scale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CEE3A76-EC9B-4D59-ADDC-F8CB711CEFD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63778612"/>
              </p:ext>
            </p:extLst>
          </p:nvPr>
        </p:nvGraphicFramePr>
        <p:xfrm>
          <a:off x="677334" y="2160589"/>
          <a:ext cx="4184035" cy="3880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skills_ppt03_h1TuitionVideo">
            <a:hlinkClick r:id="" action="ppaction://media"/>
            <a:extLst>
              <a:ext uri="{FF2B5EF4-FFF2-40B4-BE49-F238E27FC236}">
                <a16:creationId xmlns:a16="http://schemas.microsoft.com/office/drawing/2014/main" id="{ECF7FB5D-B9BF-47AA-91BA-0B095D1044BA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89525" y="2706687"/>
            <a:ext cx="4938698" cy="3291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45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yI3zpq9MpTA3GqEU2qbjxqZVdwdl+GnkWCYSlfHgAzI=-~nZp/5H1OXDdFXc0XFxq/5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457438-B515-49BE-B691-273AAEA1C261}"/>
              </a:ext>
            </a:extLst>
          </p:cNvPr>
          <p:cNvGrpSpPr/>
          <p:nvPr/>
        </p:nvGrpSpPr>
        <p:grpSpPr>
          <a:xfrm>
            <a:off x="545307" y="1538681"/>
            <a:ext cx="11101385" cy="1890319"/>
            <a:chOff x="545307" y="0"/>
            <a:chExt cx="11101385" cy="1890319"/>
          </a:xfrm>
        </p:grpSpPr>
        <p:pic>
          <p:nvPicPr>
            <p:cNvPr id="3" name="Picture 2" descr="7ooigGrbDyGsQgWQfuFLZ7hshLwBykROPgLx6TdZ9+E=-~DXhzIOSxbBybkTxGk8K9YA==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307" y="0"/>
              <a:ext cx="2366366" cy="189031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pic>
          <p:nvPicPr>
            <p:cNvPr id="10" name="Picture 9" descr="w/2PaNK/AqWBluIJt1+nUN6n+DFSqULIY9F1zFmgoYc=-~36EXkERDB4O9aNvCJzMrZg==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980" y="0"/>
              <a:ext cx="2366366" cy="189031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pic>
          <p:nvPicPr>
            <p:cNvPr id="11" name="Picture 10" descr="Cyot4jVCLvlMKtg26ECbyjiFFp0ypObYwc1TJGE+Nlg=-~Enc1Ijui44MuqXMGA1kAqw==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8653" y="0"/>
              <a:ext cx="2366366" cy="189031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  <p:pic>
          <p:nvPicPr>
            <p:cNvPr id="12" name="Picture 11" descr="GMBNceuM/FSsjiDA3Kzp7vmZRTHOTmWDWPro0YDj31M=-~Y/uCh8AmZDgUjKkEID/4jQ==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0326" y="0"/>
              <a:ext cx="2366366" cy="1890319"/>
            </a:xfrm>
            <a:prstGeom prst="rect">
              <a:avLst/>
            </a:prstGeom>
            <a:scene3d>
              <a:camera prst="isometricOffAxis1Right"/>
              <a:lightRig rig="threePt" dir="t"/>
            </a:scene3d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CA794E8-06A7-40B8-85A4-E2670D883F7B}"/>
              </a:ext>
            </a:extLst>
          </p:cNvPr>
          <p:cNvSpPr/>
          <p:nvPr/>
        </p:nvSpPr>
        <p:spPr>
          <a:xfrm>
            <a:off x="0" y="3937559"/>
            <a:ext cx="12192000" cy="2763520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Congratulations graduates!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90</Words>
  <Application>Microsoft Office PowerPoint</Application>
  <PresentationFormat>Widescreen</PresentationFormat>
  <Paragraphs>26</Paragraphs>
  <Slides>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Trebuchet MS</vt:lpstr>
      <vt:lpstr>Wingdings 3</vt:lpstr>
      <vt:lpstr>Facet</vt:lpstr>
      <vt:lpstr>Tuition Reimbursement Plan</vt:lpstr>
      <vt:lpstr>Eligible Courses</vt:lpstr>
      <vt:lpstr>Reimbursement Scale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2021-11-03T01:13:59Z</dcterms:created>
  <dcterms:modified xsi:type="dcterms:W3CDTF">2021-11-03T02:08:09Z</dcterms:modified>
</cp:coreProperties>
</file>